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B1E479-446A-D1AA-E9B2-EF2C8DB88FC6}" v="2" dt="2026-04-16T11:50:12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28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QUES Catherine" userId="S::caj@cefic.be::5dc4f271-ea8a-4d73-9228-800fa6cb423b" providerId="AD" clId="Web-{CFB1E479-446A-D1AA-E9B2-EF2C8DB88FC6}"/>
    <pc:docChg chg="modSld">
      <pc:chgData name="JACQUES Catherine" userId="S::caj@cefic.be::5dc4f271-ea8a-4d73-9228-800fa6cb423b" providerId="AD" clId="Web-{CFB1E479-446A-D1AA-E9B2-EF2C8DB88FC6}" dt="2026-04-16T11:50:12.172" v="1" actId="20577"/>
      <pc:docMkLst>
        <pc:docMk/>
      </pc:docMkLst>
      <pc:sldChg chg="modSp">
        <pc:chgData name="JACQUES Catherine" userId="S::caj@cefic.be::5dc4f271-ea8a-4d73-9228-800fa6cb423b" providerId="AD" clId="Web-{CFB1E479-446A-D1AA-E9B2-EF2C8DB88FC6}" dt="2026-04-16T11:50:12.172" v="1" actId="20577"/>
        <pc:sldMkLst>
          <pc:docMk/>
          <pc:sldMk cId="0" sldId="256"/>
        </pc:sldMkLst>
        <pc:spChg chg="mod">
          <ac:chgData name="JACQUES Catherine" userId="S::caj@cefic.be::5dc4f271-ea8a-4d73-9228-800fa6cb423b" providerId="AD" clId="Web-{CFB1E479-446A-D1AA-E9B2-EF2C8DB88FC6}" dt="2026-04-16T11:50:12.172" v="1" actId="20577"/>
          <ac:spMkLst>
            <pc:docMk/>
            <pc:sldMk cId="0" sldId="256"/>
            <ac:spMk id="2065" creationId="{2E099892-BBE4-489A-AE70-8C081FD1A005}"/>
          </ac:spMkLst>
        </pc:spChg>
      </pc:sldChg>
    </pc:docChg>
  </pc:docChgLst>
  <pc:docChgLst>
    <pc:chgData name="JACQUES Catherine" userId="5dc4f271-ea8a-4d73-9228-800fa6cb423b" providerId="ADAL" clId="{328CC168-1997-4C89-AF59-A958B66FBE1B}"/>
    <pc:docChg chg="custSel modSld">
      <pc:chgData name="JACQUES Catherine" userId="5dc4f271-ea8a-4d73-9228-800fa6cb423b" providerId="ADAL" clId="{328CC168-1997-4C89-AF59-A958B66FBE1B}" dt="2026-04-16T11:56:59.305" v="43" actId="20577"/>
      <pc:docMkLst>
        <pc:docMk/>
      </pc:docMkLst>
      <pc:sldChg chg="modSp mod">
        <pc:chgData name="JACQUES Catherine" userId="5dc4f271-ea8a-4d73-9228-800fa6cb423b" providerId="ADAL" clId="{328CC168-1997-4C89-AF59-A958B66FBE1B}" dt="2026-04-16T11:56:59.305" v="43" actId="20577"/>
        <pc:sldMkLst>
          <pc:docMk/>
          <pc:sldMk cId="0" sldId="256"/>
        </pc:sldMkLst>
        <pc:spChg chg="mod">
          <ac:chgData name="JACQUES Catherine" userId="5dc4f271-ea8a-4d73-9228-800fa6cb423b" providerId="ADAL" clId="{328CC168-1997-4C89-AF59-A958B66FBE1B}" dt="2026-04-16T11:56:29.808" v="39" actId="20577"/>
          <ac:spMkLst>
            <pc:docMk/>
            <pc:sldMk cId="0" sldId="256"/>
            <ac:spMk id="10" creationId="{10EFD0FA-5F86-4279-8689-22F3943E71F5}"/>
          </ac:spMkLst>
        </pc:spChg>
        <pc:spChg chg="mod">
          <ac:chgData name="JACQUES Catherine" userId="5dc4f271-ea8a-4d73-9228-800fa6cb423b" providerId="ADAL" clId="{328CC168-1997-4C89-AF59-A958B66FBE1B}" dt="2026-04-16T11:56:59.305" v="43" actId="20577"/>
          <ac:spMkLst>
            <pc:docMk/>
            <pc:sldMk cId="0" sldId="256"/>
            <ac:spMk id="2065" creationId="{2E099892-BBE4-489A-AE70-8C081FD1A00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9CD4BF-5A26-424C-94E4-F1AE703767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40FE75-5FBD-4974-AD8F-6A629AFFF66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3710914-C82F-4999-9832-70D9587FAC90}" type="datetimeFigureOut">
              <a:rPr lang="es-ES"/>
              <a:pPr>
                <a:defRPr/>
              </a:pPr>
              <a:t>16/04/2026</a:t>
            </a:fld>
            <a:endParaRPr lang="es-E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4A20246-1EB1-4D0B-BE38-D66D63E93A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486BE70-26A6-4BBA-982F-8122C9D19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s-E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EDECD9-A555-406B-976E-88BD1C1C474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FE475-109A-4B6B-B0B5-4B71D256C9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11E8890-E662-43F4-8809-1C9D37BF221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B7A0E-B347-4D55-AE28-A2126A98D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5167-0F66-454C-A830-A5118A88ED6A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FBA23-8104-4E4C-9A21-8D112234E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15913-DB9D-4C5E-8D93-080B7B64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24DF9-EEFC-4C21-9222-4E17DAE5A9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21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E1ACA-A3DE-46D8-A7CE-74431689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3E8-5897-47FC-B99F-14C49C0FEBD6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B4164-E68D-4E29-9F3D-A3E08F41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1D4CD-6420-4B7F-AF8E-9DF056CDE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FDFD9-E421-4611-81CA-9BED1F1677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7178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458EE-7725-409E-A3F9-A76DA1A8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3B888-D237-43B0-B92A-ED14E52AE9A2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1F9AF-14F0-4142-831F-57A8FA16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E693C-186A-49C3-80E6-1177EC36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3BE0C-F62F-43E5-B6F3-07CC72DE4C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669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70905-926E-4EF7-A6CF-17935CB8E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A0AF1-BB14-471F-A34F-D5FB3EFD7592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463B4-C578-4DE9-9987-ECAD26A3C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FEF9C-58C3-4CED-B065-39A409C35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B425B-5E45-4AC6-9F28-053BFC88AA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904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9A27-9762-4848-985A-ED3D2F1A9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BED6E-43F7-4D0A-9166-C3CEFB63A5A5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A0EF4-6E9D-405F-9715-3DA7E13EA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6CBE5-3452-46EB-8C67-0570F1F29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EB29F-BBAC-459F-8E20-DF8E2C51D4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588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B0759A-9FEA-45DF-A42A-95652133E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33603-449F-4ED1-BB1A-0DE58D880CA8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D2467F-9C22-4DB2-8134-1DBF9CA8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E3E3F5-0B01-48D6-8CB1-54F245840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D8F7D-2F11-45DA-87AA-86AEA156A9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731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82EC004-2FF6-435F-9282-EDE4631A8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1CADE-E9F8-4583-B677-4122D5CEEC01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7BDC48F-DA5A-4D66-BF47-6A628C53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83B93C4-F03F-4095-BD9F-C08FDA2E1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FFD0-6C3A-45AE-B96F-F8B7A7971B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054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EF22AD9-8255-4A76-8974-963A3978D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D7EFB-8836-4CC5-B2B0-A51F3928FDAC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F0E5785-FEAB-42BB-8D4F-B591B8E73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A487295-8885-40B6-B60A-8DC1ED7E1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F7F3A-B95B-4197-9BBA-4E08075574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993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41E5E88-5F3D-4111-8FBA-FE5DEC59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9F6E7-BCD3-4535-A70F-D89A74C11D86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6B91D62-1B59-4CAE-8DB2-D973B5795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150DA5-0BF8-4D07-B597-79038D1F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2920-F13F-4D86-92AA-977755E65B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628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9A56CF-DA22-4FD1-8218-8DFF28A3E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F7E03-EAD3-4A9F-9CE2-5EEF0881371C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3C4D40-3669-49B4-9BF2-B0847E8AD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16401A-89EE-45E9-8FAC-4477178D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AF20E-ADA5-4CF0-9A8D-2A68D025F31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726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55F713-DB30-4746-AC71-2584B2049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94BBF-EB27-4ECD-87A9-0D15E808B92E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5BB681-2843-44BB-A843-A9939447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1254ED-D305-4106-8CBE-C91288C4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FE124-C588-4C8B-BF82-C483E21CBE0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149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D7989A-14C8-44E8-951B-38A7DC0AA3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1338B60-CEAB-43AB-8465-8308096C01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FF402-878D-4647-B45D-50D1469269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9FEBB3-1F83-4DF8-8EF6-30EC0B222CDB}" type="datetimeFigureOut">
              <a:rPr lang="en-US"/>
              <a:pPr>
                <a:defRPr/>
              </a:pPr>
              <a:t>4/16/2026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02BFF-EF81-47FE-A5DC-17397CD2E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379EF-CE73-4B8C-866E-02AD897EA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7EDD18D-A772-4AD3-BE23-197B62A27B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47">
            <a:extLst>
              <a:ext uri="{FF2B5EF4-FFF2-40B4-BE49-F238E27FC236}">
                <a16:creationId xmlns:a16="http://schemas.microsoft.com/office/drawing/2014/main" id="{27EB43BD-C18A-4A8B-B2B8-F6C0507999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82751" y="6938482"/>
            <a:ext cx="336550" cy="158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47">
            <a:extLst>
              <a:ext uri="{FF2B5EF4-FFF2-40B4-BE49-F238E27FC236}">
                <a16:creationId xmlns:a16="http://schemas.microsoft.com/office/drawing/2014/main" id="{5D2259C5-6C04-4367-9AD1-D9DF973AA49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96931" y="5902616"/>
            <a:ext cx="322370" cy="352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AD50400-1C41-42B0-A03F-B4E5127A832C}"/>
              </a:ext>
            </a:extLst>
          </p:cNvPr>
          <p:cNvCxnSpPr>
            <a:cxnSpLocks/>
            <a:stCxn id="2063" idx="1"/>
          </p:cNvCxnSpPr>
          <p:nvPr/>
        </p:nvCxnSpPr>
        <p:spPr>
          <a:xfrm>
            <a:off x="2342159" y="4427984"/>
            <a:ext cx="9523" cy="21874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0457FD0-94CA-4DDC-9A39-FCCE9C60F8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35199" y="3995936"/>
            <a:ext cx="240982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47">
            <a:extLst>
              <a:ext uri="{FF2B5EF4-FFF2-40B4-BE49-F238E27FC236}">
                <a16:creationId xmlns:a16="http://schemas.microsoft.com/office/drawing/2014/main" id="{BE6467E3-1843-4E41-8CF4-F4B0B6F283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8408" y="1072487"/>
            <a:ext cx="677595" cy="796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8" name="Straight Connector 47">
            <a:extLst>
              <a:ext uri="{FF2B5EF4-FFF2-40B4-BE49-F238E27FC236}">
                <a16:creationId xmlns:a16="http://schemas.microsoft.com/office/drawing/2014/main" id="{054DB87B-2C02-434F-8FD1-35C1C404C54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92405" y="3114332"/>
            <a:ext cx="755650" cy="31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47">
            <a:extLst>
              <a:ext uri="{FF2B5EF4-FFF2-40B4-BE49-F238E27FC236}">
                <a16:creationId xmlns:a16="http://schemas.microsoft.com/office/drawing/2014/main" id="{79E52083-55E0-4BDB-A3A6-C289A1F9AAE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96931" y="4846045"/>
            <a:ext cx="69082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54" name="Straight Connector 47">
            <a:extLst>
              <a:ext uri="{FF2B5EF4-FFF2-40B4-BE49-F238E27FC236}">
                <a16:creationId xmlns:a16="http://schemas.microsoft.com/office/drawing/2014/main" id="{2D56056A-05EB-40D6-9669-935147FF2A8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8408" y="1072487"/>
            <a:ext cx="11548" cy="70697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" name="Rectangle 3">
            <a:extLst>
              <a:ext uri="{FF2B5EF4-FFF2-40B4-BE49-F238E27FC236}">
                <a16:creationId xmlns:a16="http://schemas.microsoft.com/office/drawing/2014/main" id="{41D9A038-5487-450F-AEC8-81E71956B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32" y="1331640"/>
            <a:ext cx="3100388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1600" b="1">
                <a:solidFill>
                  <a:srgbClr val="4D4D4D"/>
                </a:solidFill>
                <a:latin typeface="+mj-lt"/>
              </a:rPr>
              <a:t>European Polymer Dispersion</a:t>
            </a:r>
            <a:br>
              <a:rPr lang="en-US" sz="1600" b="1">
                <a:solidFill>
                  <a:srgbClr val="4D4D4D"/>
                </a:solidFill>
                <a:latin typeface="+mj-lt"/>
              </a:rPr>
            </a:br>
            <a:r>
              <a:rPr lang="en-US" sz="1600" b="1">
                <a:solidFill>
                  <a:srgbClr val="4D4D4D"/>
                </a:solidFill>
                <a:latin typeface="+mj-lt"/>
              </a:rPr>
              <a:t>and Latex Association</a:t>
            </a:r>
          </a:p>
          <a:p>
            <a:pPr algn="ctr" eaLnBrk="1" hangingPunct="1">
              <a:defRPr/>
            </a:pPr>
            <a:endParaRPr lang="en-US" sz="2000" b="1">
              <a:solidFill>
                <a:srgbClr val="4D4D4D"/>
              </a:solidFill>
              <a:latin typeface="+mj-lt"/>
              <a:ea typeface="+mj-ea"/>
              <a:cs typeface="+mj-cs"/>
            </a:endParaRPr>
          </a:p>
          <a:p>
            <a:pPr algn="ctr" eaLnBrk="1" hangingPunct="1">
              <a:defRPr/>
            </a:pPr>
            <a:r>
              <a:rPr lang="en-US" sz="2000" b="1">
                <a:solidFill>
                  <a:srgbClr val="4D4D4D"/>
                </a:solidFill>
                <a:latin typeface="+mj-lt"/>
                <a:ea typeface="+mj-ea"/>
                <a:cs typeface="+mj-cs"/>
              </a:rPr>
              <a:t>ORGANIZATIONAL CHART</a:t>
            </a:r>
            <a:endParaRPr lang="en-GB" sz="2000" b="1">
              <a:solidFill>
                <a:srgbClr val="4D4D4D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10EFD0FA-5F86-4279-8689-22F3943E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H="1">
            <a:off x="400050" y="8607425"/>
            <a:ext cx="1096963" cy="314325"/>
          </a:xfrm>
        </p:spPr>
        <p:txBody>
          <a:bodyPr rtlCol="0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nl-BE" sz="11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April 2026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nl-BE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nl-BE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060" name="_s161903">
            <a:extLst>
              <a:ext uri="{FF2B5EF4-FFF2-40B4-BE49-F238E27FC236}">
                <a16:creationId xmlns:a16="http://schemas.microsoft.com/office/drawing/2014/main" id="{AEFC3A73-DC89-4C3A-8A3E-C4264071898B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770354" y="2424402"/>
            <a:ext cx="579813" cy="3148229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FOOD CONTACT MATERIALS TF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Martin Klatt, BASF SE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Vice-President :  Georg Hartmann, Wacker Chemie AG</a:t>
            </a:r>
          </a:p>
        </p:txBody>
      </p:sp>
      <p:sp>
        <p:nvSpPr>
          <p:cNvPr id="2061" name="_s161903">
            <a:extLst>
              <a:ext uri="{FF2B5EF4-FFF2-40B4-BE49-F238E27FC236}">
                <a16:creationId xmlns:a16="http://schemas.microsoft.com/office/drawing/2014/main" id="{7A69E544-1603-4A70-A22C-343BBF2A97E6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799760" y="-472825"/>
            <a:ext cx="450492" cy="3090626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BIOCIDES TF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Henk-Jan Stuiver,  Covestro Resins B.V.</a:t>
            </a:r>
          </a:p>
        </p:txBody>
      </p:sp>
      <p:sp>
        <p:nvSpPr>
          <p:cNvPr id="2064" name="_s161903">
            <a:extLst>
              <a:ext uri="{FF2B5EF4-FFF2-40B4-BE49-F238E27FC236}">
                <a16:creationId xmlns:a16="http://schemas.microsoft.com/office/drawing/2014/main" id="{401E8830-CC6C-4FF1-847A-73F76C7F8692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614407" y="4309382"/>
            <a:ext cx="783691" cy="3096274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400" b="1" dirty="0">
              <a:solidFill>
                <a:srgbClr val="4D4D4D"/>
              </a:solidFill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NANO-MICRO TF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 </a:t>
            </a:r>
            <a:r>
              <a:rPr lang="en-GB" altLang="en-US" sz="1000" b="1" dirty="0">
                <a:solidFill>
                  <a:srgbClr val="4D4D4D"/>
                </a:solidFill>
              </a:rPr>
              <a:t>President</a:t>
            </a:r>
            <a:r>
              <a:rPr lang="en-GB" altLang="en-US" sz="1000" b="1">
                <a:solidFill>
                  <a:srgbClr val="4D4D4D"/>
                </a:solidFill>
              </a:rPr>
              <a:t>: Martin Klatt, BASF SE</a:t>
            </a:r>
            <a:endParaRPr lang="fr-FR" altLang="en-US" sz="1000" b="1" dirty="0">
              <a:solidFill>
                <a:srgbClr val="4D4D4D"/>
              </a:solidFill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</a:t>
            </a:r>
            <a:r>
              <a:rPr lang="fr-FR" altLang="en-US" sz="1000" b="1" dirty="0">
                <a:solidFill>
                  <a:srgbClr val="4D4D4D"/>
                </a:solidFill>
              </a:rPr>
              <a:t>: </a:t>
            </a:r>
            <a:r>
              <a:rPr lang="en-US" altLang="en-US" sz="1000" b="1" dirty="0">
                <a:solidFill>
                  <a:srgbClr val="4D4D4D"/>
                </a:solidFill>
              </a:rPr>
              <a:t>Rolf Schulz, Celanese – Tobias Famulok,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en-US" sz="1000" b="1" dirty="0">
                <a:solidFill>
                  <a:srgbClr val="4D4D4D"/>
                </a:solidFill>
              </a:rPr>
              <a:t>Synthomer B.V.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sz="1000" b="1" dirty="0">
                <a:solidFill>
                  <a:srgbClr val="4D4D4D"/>
                </a:solidFill>
              </a:rPr>
              <a:t>To</a:t>
            </a:r>
            <a:r>
              <a:rPr lang="en-GB" sz="1000" b="1" dirty="0">
                <a:solidFill>
                  <a:srgbClr val="4D4D4D"/>
                </a:solidFill>
              </a:rPr>
              <a:t>  </a:t>
            </a:r>
            <a:endParaRPr lang="fr-FR" altLang="en-US" sz="1000" b="1" dirty="0">
              <a:solidFill>
                <a:srgbClr val="4D4D4D"/>
              </a:solidFill>
            </a:endParaRPr>
          </a:p>
        </p:txBody>
      </p:sp>
      <p:sp>
        <p:nvSpPr>
          <p:cNvPr id="2063" name="_s161860">
            <a:extLst>
              <a:ext uri="{FF2B5EF4-FFF2-40B4-BE49-F238E27FC236}">
                <a16:creationId xmlns:a16="http://schemas.microsoft.com/office/drawing/2014/main" id="{C8F0E2AA-7BBD-43A3-A1E2-008D2912F2B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886507" y="3330981"/>
            <a:ext cx="911304" cy="1282702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700" b="1">
                <a:solidFill>
                  <a:srgbClr val="4D4D4D"/>
                </a:solidFill>
                <a:latin typeface="+mj-lt"/>
              </a:rPr>
              <a:t>EPDLA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400" b="1">
                <a:solidFill>
                  <a:srgbClr val="4D4D4D"/>
                </a:solidFill>
                <a:latin typeface="Arial" panose="020B0604020202020204" pitchFamily="34" charset="0"/>
              </a:rPr>
              <a:t>Steering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400" b="1">
                <a:solidFill>
                  <a:srgbClr val="4D4D4D"/>
                </a:solidFill>
                <a:latin typeface="Arial" panose="020B0604020202020204" pitchFamily="34" charset="0"/>
              </a:rPr>
              <a:t>Committee*</a:t>
            </a:r>
            <a:endParaRPr lang="en-GB" altLang="en-US" sz="1400" b="1">
              <a:solidFill>
                <a:srgbClr val="4D4D4D"/>
              </a:solidFill>
              <a:latin typeface="Arial" panose="020B0604020202020204" pitchFamily="34" charset="0"/>
            </a:endParaRPr>
          </a:p>
        </p:txBody>
      </p:sp>
      <p:sp>
        <p:nvSpPr>
          <p:cNvPr id="2" name="_s161860">
            <a:extLst>
              <a:ext uri="{FF2B5EF4-FFF2-40B4-BE49-F238E27FC236}">
                <a16:creationId xmlns:a16="http://schemas.microsoft.com/office/drawing/2014/main" id="{388BF515-108B-448E-898D-BE6F3F6829F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50474" y="3437690"/>
            <a:ext cx="1198644" cy="1069975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800" b="1">
                <a:solidFill>
                  <a:srgbClr val="4D4D4D"/>
                </a:solidFill>
                <a:latin typeface="+mj-lt"/>
              </a:rPr>
              <a:t>EPDLA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600" b="1">
                <a:solidFill>
                  <a:srgbClr val="4D4D4D"/>
                </a:solidFill>
                <a:latin typeface="+mj-lt"/>
              </a:rPr>
              <a:t>General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600" b="1">
                <a:solidFill>
                  <a:srgbClr val="4D4D4D"/>
                </a:solidFill>
                <a:latin typeface="+mj-lt"/>
              </a:rPr>
              <a:t>Assembly</a:t>
            </a:r>
          </a:p>
        </p:txBody>
      </p:sp>
      <p:sp>
        <p:nvSpPr>
          <p:cNvPr id="2065" name="_s161860">
            <a:extLst>
              <a:ext uri="{FF2B5EF4-FFF2-40B4-BE49-F238E27FC236}">
                <a16:creationId xmlns:a16="http://schemas.microsoft.com/office/drawing/2014/main" id="{2E099892-BBE4-489A-AE70-8C081FD1A00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6235" y="5609141"/>
            <a:ext cx="2368550" cy="274254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100" b="1" dirty="0">
                <a:solidFill>
                  <a:srgbClr val="4D4D4D"/>
                </a:solidFill>
                <a:latin typeface="+mj-lt"/>
              </a:rPr>
              <a:t>*</a:t>
            </a: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EPDLA </a:t>
            </a:r>
            <a:r>
              <a:rPr lang="fr-BE" altLang="en-US" sz="1200" b="1" dirty="0" err="1">
                <a:solidFill>
                  <a:srgbClr val="4D4D4D"/>
                </a:solidFill>
                <a:latin typeface="+mj-lt"/>
              </a:rPr>
              <a:t>Steering</a:t>
            </a:r>
            <a:r>
              <a:rPr lang="fr-BE" altLang="en-US" sz="1200" b="1" dirty="0">
                <a:solidFill>
                  <a:srgbClr val="4D4D4D"/>
                </a:solidFill>
                <a:latin typeface="+mj-lt"/>
              </a:rPr>
              <a:t> </a:t>
            </a:r>
            <a:r>
              <a:rPr lang="fr-BE" altLang="en-US" sz="1200" b="1" dirty="0" err="1">
                <a:solidFill>
                  <a:srgbClr val="4D4D4D"/>
                </a:solidFill>
                <a:latin typeface="+mj-lt"/>
              </a:rPr>
              <a:t>Committee</a:t>
            </a:r>
            <a:endParaRPr lang="fr-BE" altLang="en-US" sz="1200" b="1" dirty="0">
              <a:solidFill>
                <a:srgbClr val="4D4D4D"/>
              </a:solidFill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fr-BE" altLang="en-US" sz="1200" b="1" dirty="0">
              <a:solidFill>
                <a:srgbClr val="4D4D4D"/>
              </a:solidFill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>
                <a:solidFill>
                  <a:srgbClr val="4D4D4D"/>
                </a:solidFill>
                <a:latin typeface="+mj-lt"/>
              </a:rPr>
              <a:t>EPDLA </a:t>
            </a:r>
            <a:r>
              <a:rPr lang="fr-BE" altLang="en-US" sz="1200" b="1" dirty="0" err="1">
                <a:solidFill>
                  <a:srgbClr val="4D4D4D"/>
                </a:solidFill>
                <a:latin typeface="+mj-lt"/>
              </a:rPr>
              <a:t>President</a:t>
            </a:r>
            <a:r>
              <a:rPr lang="fr-BE" altLang="en-US" sz="1200" b="1" dirty="0">
                <a:solidFill>
                  <a:srgbClr val="4D4D4D"/>
                </a:solidFill>
                <a:latin typeface="+mj-lt"/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dirty="0">
                <a:solidFill>
                  <a:srgbClr val="4D4D4D"/>
                </a:solidFill>
                <a:latin typeface="+mj-lt"/>
              </a:rPr>
              <a:t>      Jens Burger, Trinseo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EPDLA Vice-Presidents: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      </a:t>
            </a: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Tobias Famulok, Synthomer B.V.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      Jacqueline Kusan-Bindels, Covestro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      Susan Rimmer, </a:t>
            </a:r>
            <a:r>
              <a:rPr lang="en-GB" altLang="en-US" sz="1200" dirty="0" err="1">
                <a:solidFill>
                  <a:srgbClr val="4D4D4D"/>
                </a:solidFill>
                <a:latin typeface="+mj-lt"/>
              </a:rPr>
              <a:t>Archema</a:t>
            </a: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   </a:t>
            </a:r>
            <a:endParaRPr lang="en-GB" altLang="en-US" sz="1200" dirty="0">
              <a:solidFill>
                <a:srgbClr val="4D4D4D"/>
              </a:solidFill>
              <a:latin typeface="+mj-lt"/>
              <a:ea typeface="Calibri"/>
              <a:cs typeface="Calibri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 EPDLA Sector Group Manager: </a:t>
            </a:r>
            <a:endParaRPr lang="en-GB" altLang="en-US" sz="1200" dirty="0">
              <a:solidFill>
                <a:srgbClr val="4D4D4D"/>
              </a:solidFill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      Eleonora </a:t>
            </a:r>
            <a:r>
              <a:rPr lang="en-GB" altLang="en-US" sz="1200" dirty="0" err="1">
                <a:solidFill>
                  <a:srgbClr val="4D4D4D"/>
                </a:solidFill>
                <a:latin typeface="+mj-lt"/>
              </a:rPr>
              <a:t>Mancinelli</a:t>
            </a:r>
            <a:r>
              <a:rPr lang="en-GB" altLang="en-US" sz="1200" dirty="0">
                <a:solidFill>
                  <a:srgbClr val="4D4D4D"/>
                </a:solidFill>
                <a:latin typeface="+mj-lt"/>
              </a:rPr>
              <a:t>, Cefic</a:t>
            </a:r>
            <a:endParaRPr lang="fr-BE" altLang="en-US" sz="1200" b="1" dirty="0">
              <a:solidFill>
                <a:srgbClr val="4D4D4D"/>
              </a:solidFill>
              <a:latin typeface="+mj-lt"/>
            </a:endParaRPr>
          </a:p>
        </p:txBody>
      </p:sp>
      <p:cxnSp>
        <p:nvCxnSpPr>
          <p:cNvPr id="23" name="Straight Connector 47">
            <a:extLst>
              <a:ext uri="{FF2B5EF4-FFF2-40B4-BE49-F238E27FC236}">
                <a16:creationId xmlns:a16="http://schemas.microsoft.com/office/drawing/2014/main" id="{2407E649-5E71-46A8-9354-E3517D8B5FD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8408" y="2043875"/>
            <a:ext cx="72231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069" name="_s161903">
            <a:extLst>
              <a:ext uri="{FF2B5EF4-FFF2-40B4-BE49-F238E27FC236}">
                <a16:creationId xmlns:a16="http://schemas.microsoft.com/office/drawing/2014/main" id="{90628BD0-A7F3-4481-86DC-104A6600C9D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595745" y="3368895"/>
            <a:ext cx="891554" cy="3096274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br>
              <a:rPr lang="en-GB" altLang="en-US" sz="1400" b="1" dirty="0">
                <a:solidFill>
                  <a:srgbClr val="4D4D4D"/>
                </a:solidFill>
                <a:latin typeface="Arial" panose="020B0604020202020204" pitchFamily="34" charset="0"/>
              </a:rPr>
            </a:b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SUSTAINABILITY  TF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Tuula-Maija Toivonen, CH-Polymers Oy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Vice-</a:t>
            </a:r>
            <a:r>
              <a:rPr lang="en-GB" altLang="en-US" sz="1000" b="1" dirty="0">
                <a:solidFill>
                  <a:srgbClr val="4D4D4D"/>
                </a:solidFill>
              </a:rPr>
              <a:t>Presidents</a:t>
            </a: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: </a:t>
            </a:r>
            <a:r>
              <a:rPr lang="de-DE" altLang="en-US" sz="1000" b="1" dirty="0">
                <a:solidFill>
                  <a:srgbClr val="4D4D4D"/>
                </a:solidFill>
                <a:latin typeface="+mj-lt"/>
              </a:rPr>
              <a:t>Ivan Boronat Monfort, Dow Europe Gmbh</a:t>
            </a:r>
            <a:endParaRPr lang="en-GB" altLang="en-US" sz="1000" b="1" dirty="0">
              <a:solidFill>
                <a:srgbClr val="4D4D4D"/>
              </a:solidFill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Sebastian </a:t>
            </a:r>
            <a:r>
              <a:rPr lang="en-GB" altLang="en-US" sz="1000" b="1" dirty="0" err="1">
                <a:solidFill>
                  <a:srgbClr val="4D4D4D"/>
                </a:solidFill>
                <a:latin typeface="+mj-lt"/>
              </a:rPr>
              <a:t>Hoelzwimmer</a:t>
            </a: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, Wacker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</p:txBody>
      </p:sp>
      <p:pic>
        <p:nvPicPr>
          <p:cNvPr id="3094" name="Picture 24" descr="SG_logo_full_color_RGB_october2017_HR">
            <a:extLst>
              <a:ext uri="{FF2B5EF4-FFF2-40B4-BE49-F238E27FC236}">
                <a16:creationId xmlns:a16="http://schemas.microsoft.com/office/drawing/2014/main" id="{037CBD9B-F304-4297-8DC8-AD379748A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13" y="997452"/>
            <a:ext cx="187642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_s161903">
            <a:extLst>
              <a:ext uri="{FF2B5EF4-FFF2-40B4-BE49-F238E27FC236}">
                <a16:creationId xmlns:a16="http://schemas.microsoft.com/office/drawing/2014/main" id="{B9F03AD0-A03C-4C72-8F25-3485E07C5410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722665" y="1557470"/>
            <a:ext cx="625682" cy="3096273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COMMUNICATIONS TF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</a:t>
            </a:r>
            <a:r>
              <a:rPr lang="en-US" sz="1000" b="1" dirty="0">
                <a:solidFill>
                  <a:srgbClr val="4D4D4D"/>
                </a:solidFill>
                <a:latin typeface="+mj-lt"/>
              </a:rPr>
              <a:t>L. aan de Meulen, Synthomer  </a:t>
            </a:r>
            <a:endParaRPr lang="en-GB" altLang="en-US" sz="1000" b="1" dirty="0">
              <a:solidFill>
                <a:srgbClr val="4D4D4D"/>
              </a:solidFill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Vice-Presidents: </a:t>
            </a:r>
            <a:r>
              <a:rPr lang="de-DE" altLang="en-US" sz="1000" b="1" dirty="0">
                <a:solidFill>
                  <a:srgbClr val="4D4D4D"/>
                </a:solidFill>
              </a:rPr>
              <a:t>Corinna Mueller, Wacker Chemie AG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en-US" sz="1000" b="1" dirty="0">
                <a:solidFill>
                  <a:srgbClr val="4D4D4D"/>
                </a:solidFill>
              </a:rPr>
              <a:t>Eleonore Gartmann, Celanese Switzerland AG</a:t>
            </a:r>
            <a:endParaRPr lang="en-GB" altLang="en-US" sz="1000" b="1" dirty="0">
              <a:solidFill>
                <a:srgbClr val="4D4D4D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+mj-lt"/>
              </a:rPr>
              <a:t> </a:t>
            </a:r>
            <a:endParaRPr lang="en-GB" altLang="en-US" sz="1200" b="1" dirty="0">
              <a:solidFill>
                <a:srgbClr val="4D4D4D"/>
              </a:solidFill>
              <a:latin typeface="+mj-lt"/>
            </a:endParaRPr>
          </a:p>
        </p:txBody>
      </p:sp>
      <p:sp>
        <p:nvSpPr>
          <p:cNvPr id="49" name="_s161903">
            <a:extLst>
              <a:ext uri="{FF2B5EF4-FFF2-40B4-BE49-F238E27FC236}">
                <a16:creationId xmlns:a16="http://schemas.microsoft.com/office/drawing/2014/main" id="{6FEE78E0-7110-4177-8F35-56637BF6A72E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540179" y="498562"/>
            <a:ext cx="958501" cy="3090626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br>
              <a:rPr lang="en-GB" altLang="en-US" sz="1400" b="1" dirty="0">
                <a:solidFill>
                  <a:srgbClr val="4D4D4D"/>
                </a:solidFill>
                <a:latin typeface="+mj-lt"/>
              </a:rPr>
            </a:b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CHEMICALS POLICY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MANAGEMENT TF</a:t>
            </a:r>
            <a:r>
              <a:rPr lang="en-GB" altLang="en-US" sz="1200" b="1" dirty="0">
                <a:solidFill>
                  <a:srgbClr val="4D4D4D"/>
                </a:solidFill>
                <a:latin typeface="+mj-lt"/>
              </a:rPr>
              <a:t> 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President: Fabio Abbà, Vinavil S.p.A.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Vice-Presidents: Edith Herberth, Alberdingk Boley GmbH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000" b="1" dirty="0">
              <a:solidFill>
                <a:srgbClr val="4D4D4D"/>
              </a:solidFill>
              <a:latin typeface="+mj-lt"/>
            </a:endParaRPr>
          </a:p>
        </p:txBody>
      </p:sp>
      <p:sp>
        <p:nvSpPr>
          <p:cNvPr id="27" name="_s161903">
            <a:extLst>
              <a:ext uri="{FF2B5EF4-FFF2-40B4-BE49-F238E27FC236}">
                <a16:creationId xmlns:a16="http://schemas.microsoft.com/office/drawing/2014/main" id="{F49D43FE-A925-4887-B2DC-4E503BB6E1A2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538466" y="5398743"/>
            <a:ext cx="979610" cy="3084241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br>
              <a:rPr lang="en-GB" altLang="en-US" sz="1400" b="1" dirty="0">
                <a:solidFill>
                  <a:srgbClr val="4D4D4D"/>
                </a:solidFill>
                <a:latin typeface="Arial" panose="020B0604020202020204" pitchFamily="34" charset="0"/>
              </a:rPr>
            </a:b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POLYMERS REQUIRING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REGISTRATION TF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President: Martin Klatt, BASF SE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</a:t>
            </a:r>
            <a:r>
              <a:rPr lang="fr-FR" altLang="en-US" sz="1000" b="1" dirty="0">
                <a:solidFill>
                  <a:srgbClr val="4D4D4D"/>
                </a:solidFill>
              </a:rPr>
              <a:t>: </a:t>
            </a:r>
            <a:r>
              <a:rPr lang="it-IT" altLang="en-US" sz="1000" b="1" dirty="0">
                <a:solidFill>
                  <a:srgbClr val="4D4D4D"/>
                </a:solidFill>
              </a:rPr>
              <a:t>Sue Rimmer - Arkema Coating Resins</a:t>
            </a:r>
            <a:r>
              <a:rPr lang="fr-FR" altLang="en-US" sz="1000" b="1" dirty="0">
                <a:solidFill>
                  <a:srgbClr val="4D4D4D"/>
                </a:solidFill>
              </a:rPr>
              <a:t>;</a:t>
            </a:r>
            <a:br>
              <a:rPr lang="fr-FR" altLang="en-US" sz="1000" b="1" dirty="0">
                <a:solidFill>
                  <a:srgbClr val="4D4D4D"/>
                </a:solidFill>
              </a:rPr>
            </a:br>
            <a:r>
              <a:rPr lang="fr-FR" altLang="en-US" sz="1000" b="1" dirty="0">
                <a:solidFill>
                  <a:srgbClr val="4D4D4D"/>
                </a:solidFill>
              </a:rPr>
              <a:t>Ruth King - Synthomer Ltd</a:t>
            </a:r>
            <a:br>
              <a:rPr lang="en-GB" altLang="en-US" sz="1000" b="1" dirty="0">
                <a:solidFill>
                  <a:srgbClr val="4D4D4D"/>
                </a:solidFill>
                <a:highlight>
                  <a:srgbClr val="FFFF00"/>
                </a:highlight>
                <a:latin typeface="+mj-lt"/>
              </a:rPr>
            </a:br>
            <a:endParaRPr lang="en-GB" altLang="en-US" sz="1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10F23475-238B-4C0F-A0B2-97A6AAFCCC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08" y="-383361"/>
            <a:ext cx="2611701" cy="1840828"/>
          </a:xfrm>
          <a:prstGeom prst="rect">
            <a:avLst/>
          </a:prstGeom>
        </p:spPr>
      </p:pic>
      <p:sp>
        <p:nvSpPr>
          <p:cNvPr id="6" name="_s161903">
            <a:extLst>
              <a:ext uri="{FF2B5EF4-FFF2-40B4-BE49-F238E27FC236}">
                <a16:creationId xmlns:a16="http://schemas.microsoft.com/office/drawing/2014/main" id="{C7CA4E51-3562-C36E-7E09-3733E8CC2877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4573446" y="6600071"/>
            <a:ext cx="924119" cy="3084241"/>
          </a:xfrm>
          <a:prstGeom prst="roundRect">
            <a:avLst>
              <a:gd name="adj" fmla="val 16667"/>
            </a:avLst>
          </a:prstGeom>
          <a:ln>
            <a:solidFill>
              <a:schemeClr val="accent6"/>
            </a:solidFill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eaVert"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br>
              <a:rPr lang="en-GB" altLang="en-US" sz="1400" b="1" dirty="0">
                <a:solidFill>
                  <a:srgbClr val="4D4D4D"/>
                </a:solidFill>
                <a:latin typeface="Arial" panose="020B0604020202020204" pitchFamily="34" charset="0"/>
              </a:rPr>
            </a:br>
            <a:r>
              <a:rPr lang="en-GB" altLang="en-US" sz="1400" b="1" dirty="0">
                <a:solidFill>
                  <a:srgbClr val="4D4D4D"/>
                </a:solidFill>
                <a:latin typeface="+mj-lt"/>
              </a:rPr>
              <a:t>ANALYTICAL AND TEST METHODS TF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President: Martin Klatt, BASF SE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GB" altLang="en-US" sz="1000" b="1" dirty="0">
                <a:solidFill>
                  <a:srgbClr val="4D4D4D"/>
                </a:solidFill>
              </a:rPr>
              <a:t>Vice-Presidents</a:t>
            </a:r>
            <a:r>
              <a:rPr lang="en-GB" altLang="en-US" sz="1000" b="1" dirty="0">
                <a:solidFill>
                  <a:srgbClr val="4D4D4D"/>
                </a:solidFill>
                <a:latin typeface="+mj-lt"/>
              </a:rPr>
              <a:t>: Fabio Abbà, Vinavil S.p.A.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br>
              <a:rPr lang="en-GB" altLang="en-US" sz="1000" b="1" dirty="0">
                <a:solidFill>
                  <a:srgbClr val="4D4D4D"/>
                </a:solidFill>
                <a:highlight>
                  <a:srgbClr val="FFFF00"/>
                </a:highlight>
                <a:latin typeface="+mj-lt"/>
              </a:rPr>
            </a:br>
            <a:endParaRPr lang="en-GB" altLang="en-US" sz="1000" b="1" dirty="0">
              <a:solidFill>
                <a:srgbClr val="4D4D4D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BE" altLang="en-US" sz="1200" b="1" dirty="0">
                <a:solidFill>
                  <a:srgbClr val="4D4D4D"/>
                </a:solidFill>
                <a:latin typeface="Arial" panose="020B0604020202020204" pitchFamily="34" charset="0"/>
              </a:rPr>
              <a:t> </a:t>
            </a:r>
            <a:endParaRPr lang="en-GB" altLang="en-US" sz="1200" b="1" dirty="0">
              <a:solidFill>
                <a:srgbClr val="4D4D4D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47">
            <a:extLst>
              <a:ext uri="{FF2B5EF4-FFF2-40B4-BE49-F238E27FC236}">
                <a16:creationId xmlns:a16="http://schemas.microsoft.com/office/drawing/2014/main" id="{528A9E68-F5DE-0CA2-4D9C-F1D7206E389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89991" y="8125879"/>
            <a:ext cx="20339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EFIC_Doc" ma:contentTypeID="0x010100CC1452B3D32F8440B544A8D906354C2B007E3488D0BA3EAC43BDC41545235F8F95" ma:contentTypeVersion="54" ma:contentTypeDescription="" ma:contentTypeScope="" ma:versionID="8c5f82d3565a30afb3e5a381dc54887a">
  <xsd:schema xmlns:xsd="http://www.w3.org/2001/XMLSchema" xmlns:xs="http://www.w3.org/2001/XMLSchema" xmlns:p="http://schemas.microsoft.com/office/2006/metadata/properties" xmlns:ns2="063f955d-52cd-40b2-80f5-70171ea2be06" targetNamespace="http://schemas.microsoft.com/office/2006/metadata/properties" ma:root="true" ma:fieldsID="58d2f38f2d597f8cf6cf90fbfc028ae7" ns2:_="">
    <xsd:import namespace="063f955d-52cd-40b2-80f5-70171ea2be06"/>
    <xsd:element name="properties">
      <xsd:complexType>
        <xsd:sequence>
          <xsd:element name="documentManagement">
            <xsd:complexType>
              <xsd:all>
                <xsd:element ref="ns2:mf725ba62fce447fb9bbcc06eaaae514" minOccurs="0"/>
                <xsd:element ref="ns2:TaxCatchAll" minOccurs="0"/>
                <xsd:element ref="ns2:TaxCatchAllLabel" minOccurs="0"/>
                <xsd:element ref="ns2:c48dca2c4d3f41848d6c6bfa73049c67" minOccurs="0"/>
                <xsd:element ref="ns2:Document_comments" minOccurs="0"/>
                <xsd:element ref="ns2:Expiration_date" minOccurs="0"/>
                <xsd:element ref="ns2:i3815fca76db49ac95ea420f7cf911c6" minOccurs="0"/>
                <xsd:element ref="ns2:e88422c06c974aee9bbadae853be99f3" minOccurs="0"/>
                <xsd:element ref="ns2:Context" minOccurs="0"/>
                <xsd:element ref="ns2:Doc_Langu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f955d-52cd-40b2-80f5-70171ea2be06" elementFormDefault="qualified">
    <xsd:import namespace="http://schemas.microsoft.com/office/2006/documentManagement/types"/>
    <xsd:import namespace="http://schemas.microsoft.com/office/infopath/2007/PartnerControls"/>
    <xsd:element name="mf725ba62fce447fb9bbcc06eaaae514" ma:index="8" ma:taxonomy="true" ma:internalName="mf725ba62fce447fb9bbcc06eaaae514" ma:taxonomyFieldName="Document_status" ma:displayName="Doc status" ma:default="28;#Being worked on|61239119-fb6b-4477-99a9-0d9e8dd1a49e" ma:fieldId="{6f725ba6-2fce-447f-b9bb-cc06eaaae514}" ma:sspId="51ab7c41-b059-4fba-bc0c-4efa77139169" ma:termSetId="20c9d287-53e8-4803-b29d-4667889bb3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95f15102-f4ab-4b77-b91d-d74d78f68324}" ma:internalName="TaxCatchAll" ma:showField="CatchAllData" ma:web="4c0c3a75-ac74-4d90-8478-8c4d54dc6d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95f15102-f4ab-4b77-b91d-d74d78f68324}" ma:internalName="TaxCatchAllLabel" ma:readOnly="true" ma:showField="CatchAllDataLabel" ma:web="4c0c3a75-ac74-4d90-8478-8c4d54dc6d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48dca2c4d3f41848d6c6bfa73049c67" ma:index="12" ma:taxonomy="true" ma:internalName="c48dca2c4d3f41848d6c6bfa73049c67" ma:taxonomyFieldName="Document_Type" ma:displayName="Doc type" ma:default="14403;#NA|985ce182-55de-4937-95b7-506adedf733b" ma:fieldId="{c48dca2c-4d3f-4184-8d6c-6bfa73049c67}" ma:sspId="51ab7c41-b059-4fba-bc0c-4efa77139169" ma:termSetId="1e542667-cb91-40c1-95af-574bb1f275f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ocument_comments" ma:index="14" nillable="true" ma:displayName="Doc comments" ma:internalName="Document_comments">
      <xsd:simpleType>
        <xsd:restriction base="dms:Note">
          <xsd:maxLength value="255"/>
        </xsd:restriction>
      </xsd:simpleType>
    </xsd:element>
    <xsd:element name="Expiration_date" ma:index="15" nillable="true" ma:displayName="Expiration date" ma:format="DateOnly" ma:internalName="Expiration_date">
      <xsd:simpleType>
        <xsd:restriction base="dms:DateTime"/>
      </xsd:simpleType>
    </xsd:element>
    <xsd:element name="i3815fca76db49ac95ea420f7cf911c6" ma:index="16" ma:taxonomy="true" ma:internalName="i3815fca76db49ac95ea420f7cf911c6" ma:taxonomyFieldName="Confidentiality" ma:displayName="Confidentiality" ma:default="39;#3 - Internal use only|444dad51-745a-4285-abc9-4365fac0ec25" ma:fieldId="{23815fca-76db-49ac-95ea-420f7cf911c6}" ma:sspId="51ab7c41-b059-4fba-bc0c-4efa77139169" ma:termSetId="4ce234e3-b8ca-4796-8882-4f21ffe1b85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88422c06c974aee9bbadae853be99f3" ma:index="18" ma:taxonomy="true" ma:internalName="e88422c06c974aee9bbadae853be99f3" ma:taxonomyFieldName="GDPR" ma:displayName="GDPR" ma:default="14404;#NA|3fbde490-865b-454f-b890-2db0972ec210" ma:fieldId="{e88422c0-6c97-4aee-9bba-dae853be99f3}" ma:sspId="51ab7c41-b059-4fba-bc0c-4efa77139169" ma:termSetId="a70036e0-1808-4628-8c65-155ea273b16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xt" ma:index="20" nillable="true" ma:displayName="Context" ma:internalName="Context">
      <xsd:simpleType>
        <xsd:restriction base="dms:Note">
          <xsd:maxLength value="255"/>
        </xsd:restriction>
      </xsd:simpleType>
    </xsd:element>
    <xsd:element name="Doc_Language" ma:index="21" nillable="true" ma:displayName="Doc language" ma:internalName="Doc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comments xmlns="063f955d-52cd-40b2-80f5-70171ea2be06" xsi:nil="true"/>
    <mf725ba62fce447fb9bbcc06eaaae514 xmlns="063f955d-52cd-40b2-80f5-70171ea2be06">
      <Terms xmlns="http://schemas.microsoft.com/office/infopath/2007/PartnerControls">
        <TermInfo xmlns="http://schemas.microsoft.com/office/infopath/2007/PartnerControls">
          <TermName xmlns="http://schemas.microsoft.com/office/infopath/2007/PartnerControls">Being worked on</TermName>
          <TermId xmlns="http://schemas.microsoft.com/office/infopath/2007/PartnerControls">61239119-fb6b-4477-99a9-0d9e8dd1a49e</TermId>
        </TermInfo>
      </Terms>
    </mf725ba62fce447fb9bbcc06eaaae514>
    <TaxCatchAll xmlns="063f955d-52cd-40b2-80f5-70171ea2be06">
      <Value>14404</Value>
      <Value>14403</Value>
      <Value>52</Value>
      <Value>39</Value>
      <Value>28</Value>
    </TaxCatchAll>
    <Expiration_date xmlns="063f955d-52cd-40b2-80f5-70171ea2be06" xsi:nil="true"/>
    <Context xmlns="063f955d-52cd-40b2-80f5-70171ea2be06" xsi:nil="true"/>
    <Doc_Language xmlns="063f955d-52cd-40b2-80f5-70171ea2be06" xsi:nil="true"/>
    <i3815fca76db49ac95ea420f7cf911c6 xmlns="063f955d-52cd-40b2-80f5-70171ea2be06">
      <Terms xmlns="http://schemas.microsoft.com/office/infopath/2007/PartnerControls">
        <TermInfo xmlns="http://schemas.microsoft.com/office/infopath/2007/PartnerControls">
          <TermName xmlns="http://schemas.microsoft.com/office/infopath/2007/PartnerControls">3 - Internal use only</TermName>
          <TermId xmlns="http://schemas.microsoft.com/office/infopath/2007/PartnerControls">444dad51-745a-4285-abc9-4365fac0ec25</TermId>
        </TermInfo>
      </Terms>
    </i3815fca76db49ac95ea420f7cf911c6>
    <e88422c06c974aee9bbadae853be99f3 xmlns="063f955d-52cd-40b2-80f5-70171ea2be06">
      <Terms xmlns="http://schemas.microsoft.com/office/infopath/2007/PartnerControls">
        <TermInfo xmlns="http://schemas.microsoft.com/office/infopath/2007/PartnerControls">
          <TermName xmlns="http://schemas.microsoft.com/office/infopath/2007/PartnerControls">NA</TermName>
          <TermId xmlns="http://schemas.microsoft.com/office/infopath/2007/PartnerControls">3fbde490-865b-454f-b890-2db0972ec210</TermId>
        </TermInfo>
      </Terms>
    </e88422c06c974aee9bbadae853be99f3>
    <c48dca2c4d3f41848d6c6bfa73049c67 xmlns="063f955d-52cd-40b2-80f5-70171ea2be06">
      <Terms xmlns="http://schemas.microsoft.com/office/infopath/2007/PartnerControls">
        <TermInfo xmlns="http://schemas.microsoft.com/office/infopath/2007/PartnerControls">
          <TermName xmlns="http://schemas.microsoft.com/office/infopath/2007/PartnerControls">NA</TermName>
          <TermId xmlns="http://schemas.microsoft.com/office/infopath/2007/PartnerControls">985ce182-55de-4937-95b7-506adedf733b</TermId>
        </TermInfo>
      </Terms>
    </c48dca2c4d3f41848d6c6bfa73049c67>
  </documentManagement>
</p:properties>
</file>

<file path=customXml/item4.xml><?xml version="1.0" encoding="utf-8"?>
<?mso-contentType ?>
<SharedContentType xmlns="Microsoft.SharePoint.Taxonomy.ContentTypeSync" SourceId="51ab7c41-b059-4fba-bc0c-4efa77139169" ContentTypeId="0x010100CC1452B3D32F8440B544A8D906354C2B" PreviousValue="false"/>
</file>

<file path=customXml/itemProps1.xml><?xml version="1.0" encoding="utf-8"?>
<ds:datastoreItem xmlns:ds="http://schemas.openxmlformats.org/officeDocument/2006/customXml" ds:itemID="{07F5B22A-F130-45CE-96DF-82039D21F5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C4CD88-EBC3-4EFB-AEC5-0DB6938E47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3f955d-52cd-40b2-80f5-70171ea2be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B3AC62-0872-4079-9193-88764D100B30}">
  <ds:schemaRefs>
    <ds:schemaRef ds:uri="063f955d-52cd-40b2-80f5-70171ea2be0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2E1CAC71-2862-49EB-8B6D-B0852C6A143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On-screen Show (4:3)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CEFIC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KCO</dc:creator>
  <cp:lastModifiedBy>JACQUES Catherine</cp:lastModifiedBy>
  <cp:revision>10</cp:revision>
  <cp:lastPrinted>2018-10-11T10:44:16Z</cp:lastPrinted>
  <dcterms:created xsi:type="dcterms:W3CDTF">2010-05-31T08:48:08Z</dcterms:created>
  <dcterms:modified xsi:type="dcterms:W3CDTF">2026-04-16T11:57:10Z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0x010100CC1452B3D32F8440B544A8D906354C2B007E3488D0BA3EAC43BDC41545235F8F95</vt:lpwstr>
  </property>
  <property fmtid="{D5CDD505-2E9C-101B-9397-08002B2CF9AE}" pid="3" name="Order">
    <vt:r8>100</vt:r8>
  </property>
  <property fmtid="{D5CDD505-2E9C-101B-9397-08002B2CF9AE}" pid="4" name="Document_status">
    <vt:lpwstr>28;#Being worked on|61239119-fb6b-4477-99a9-0d9e8dd1a49e</vt:lpwstr>
  </property>
  <property fmtid="{D5CDD505-2E9C-101B-9397-08002B2CF9AE}" pid="5" name="Confidentiality">
    <vt:lpwstr>39;#3 - Internal use only|444dad51-745a-4285-abc9-4365fac0ec25</vt:lpwstr>
  </property>
  <property fmtid="{D5CDD505-2E9C-101B-9397-08002B2CF9AE}" pid="6" name="AI_Normalisation_status">
    <vt:lpwstr/>
  </property>
  <property fmtid="{D5CDD505-2E9C-101B-9397-08002B2CF9AE}" pid="7" name="AI_AIDB_status_MM">
    <vt:lpwstr>52;#OK|158b51ce-c4a6-44f5-8c7a-62ed7208b241</vt:lpwstr>
  </property>
  <property fmtid="{D5CDD505-2E9C-101B-9397-08002B2CF9AE}" pid="8" name="TaxKeyword">
    <vt:lpwstr/>
  </property>
  <property fmtid="{D5CDD505-2E9C-101B-9397-08002B2CF9AE}" pid="9" name="TaxKeywordTaxHTField">
    <vt:lpwstr/>
  </property>
  <property fmtid="{D5CDD505-2E9C-101B-9397-08002B2CF9AE}" pid="10" name="MediaServiceImageTags">
    <vt:lpwstr/>
  </property>
  <property fmtid="{D5CDD505-2E9C-101B-9397-08002B2CF9AE}" pid="11" name="lcf76f155ced4ddcb4097134ff3c332f">
    <vt:lpwstr/>
  </property>
  <property fmtid="{D5CDD505-2E9C-101B-9397-08002B2CF9AE}" pid="12" name="MSIP_Label_a31278c8-9e0c-4164-90a5-45ac4b30bdbb_Enabled">
    <vt:lpwstr>true</vt:lpwstr>
  </property>
  <property fmtid="{D5CDD505-2E9C-101B-9397-08002B2CF9AE}" pid="13" name="MSIP_Label_a31278c8-9e0c-4164-90a5-45ac4b30bdbb_SetDate">
    <vt:lpwstr>2024-06-04T06:40:51Z</vt:lpwstr>
  </property>
  <property fmtid="{D5CDD505-2E9C-101B-9397-08002B2CF9AE}" pid="14" name="MSIP_Label_a31278c8-9e0c-4164-90a5-45ac4b30bdbb_Method">
    <vt:lpwstr>Standard</vt:lpwstr>
  </property>
  <property fmtid="{D5CDD505-2E9C-101B-9397-08002B2CF9AE}" pid="15" name="MSIP_Label_a31278c8-9e0c-4164-90a5-45ac4b30bdbb_Name">
    <vt:lpwstr>Public</vt:lpwstr>
  </property>
  <property fmtid="{D5CDD505-2E9C-101B-9397-08002B2CF9AE}" pid="16" name="MSIP_Label_a31278c8-9e0c-4164-90a5-45ac4b30bdbb_SiteId">
    <vt:lpwstr>2aa31c1f-01c3-45fb-ac5d-93315bf8649e</vt:lpwstr>
  </property>
  <property fmtid="{D5CDD505-2E9C-101B-9397-08002B2CF9AE}" pid="17" name="MSIP_Label_a31278c8-9e0c-4164-90a5-45ac4b30bdbb_ActionId">
    <vt:lpwstr>43364806-7c4c-4018-a1f5-74b817b0a571</vt:lpwstr>
  </property>
  <property fmtid="{D5CDD505-2E9C-101B-9397-08002B2CF9AE}" pid="18" name="MSIP_Label_a31278c8-9e0c-4164-90a5-45ac4b30bdbb_ContentBits">
    <vt:lpwstr>0</vt:lpwstr>
  </property>
  <property fmtid="{D5CDD505-2E9C-101B-9397-08002B2CF9AE}" pid="19" name="AI_SHP_Reference">
    <vt:lpwstr>20220405-00173</vt:lpwstr>
  </property>
  <property fmtid="{D5CDD505-2E9C-101B-9397-08002B2CF9AE}" pid="20" name="AI_Waiting_for_auto_classification">
    <vt:bool>false</vt:bool>
  </property>
  <property fmtid="{D5CDD505-2E9C-101B-9397-08002B2CF9AE}" pid="21" name="AI_Requested_ manual_classification">
    <vt:bool>false</vt:bool>
  </property>
  <property fmtid="{D5CDD505-2E9C-101B-9397-08002B2CF9AE}" pid="22" name="AI_Labelling_error">
    <vt:bool>false</vt:bool>
  </property>
  <property fmtid="{D5CDD505-2E9C-101B-9397-08002B2CF9AE}" pid="23" name="AI_Classification_has_been_requested">
    <vt:bool>false</vt:bool>
  </property>
  <property fmtid="{D5CDD505-2E9C-101B-9397-08002B2CF9AE}" pid="24" name="jdb7fc4e974a45188d91caad41c9ef17">
    <vt:lpwstr>OK|158b51ce-c4a6-44f5-8c7a-62ed7208b241</vt:lpwstr>
  </property>
  <property fmtid="{D5CDD505-2E9C-101B-9397-08002B2CF9AE}" pid="25" name="Document_Type">
    <vt:lpwstr>14403;#NA|985ce182-55de-4937-95b7-506adedf733b</vt:lpwstr>
  </property>
  <property fmtid="{D5CDD505-2E9C-101B-9397-08002B2CF9AE}" pid="26" name="f56f3b9b03444df3b2ef6aaf7c0cbaa6">
    <vt:lpwstr/>
  </property>
  <property fmtid="{D5CDD505-2E9C-101B-9397-08002B2CF9AE}" pid="27" name="GDPR">
    <vt:lpwstr>14404;#NA|3fbde490-865b-454f-b890-2db0972ec210</vt:lpwstr>
  </property>
</Properties>
</file>